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</p:sldIdLst>
  <p:sldSz cx="21383625" cy="30275213"/>
  <p:notesSz cx="6858000" cy="9144000"/>
  <p:defaultTextStyle>
    <a:defPPr>
      <a:defRPr lang="fr-FR"/>
    </a:defPPr>
    <a:lvl1pPr marL="0" algn="l" defTabSz="646298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1pPr>
    <a:lvl2pPr marL="323149" algn="l" defTabSz="646298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2pPr>
    <a:lvl3pPr marL="646298" algn="l" defTabSz="646298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3pPr>
    <a:lvl4pPr marL="969447" algn="l" defTabSz="646298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4pPr>
    <a:lvl5pPr marL="1292596" algn="l" defTabSz="646298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5pPr>
    <a:lvl6pPr marL="1615745" algn="l" defTabSz="646298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6pPr>
    <a:lvl7pPr marL="1938894" algn="l" defTabSz="646298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7pPr>
    <a:lvl8pPr marL="2262043" algn="l" defTabSz="646298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8pPr>
    <a:lvl9pPr marL="2585192" algn="l" defTabSz="646298" rtl="0" eaLnBrk="1" latinLnBrk="0" hangingPunct="1">
      <a:defRPr sz="127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6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-94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580A29-2D09-C583-37C2-B0DF14A78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2953" y="4954766"/>
            <a:ext cx="16037719" cy="10540259"/>
          </a:xfrm>
        </p:spPr>
        <p:txBody>
          <a:bodyPr anchor="b"/>
          <a:lstStyle>
            <a:lvl1pPr algn="ctr">
              <a:defRPr sz="10523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2D6891C-D268-A74E-E6F1-182D98574B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2953" y="15901498"/>
            <a:ext cx="16037719" cy="7309499"/>
          </a:xfrm>
        </p:spPr>
        <p:txBody>
          <a:bodyPr/>
          <a:lstStyle>
            <a:lvl1pPr marL="0" indent="0" algn="ctr">
              <a:buNone/>
              <a:defRPr sz="4210"/>
            </a:lvl1pPr>
            <a:lvl2pPr marL="801876" indent="0" algn="ctr">
              <a:buNone/>
              <a:defRPr sz="3507"/>
            </a:lvl2pPr>
            <a:lvl3pPr marL="1603752" indent="0" algn="ctr">
              <a:buNone/>
              <a:defRPr sz="3157"/>
            </a:lvl3pPr>
            <a:lvl4pPr marL="2405627" indent="0" algn="ctr">
              <a:buNone/>
              <a:defRPr sz="2806"/>
            </a:lvl4pPr>
            <a:lvl5pPr marL="3207503" indent="0" algn="ctr">
              <a:buNone/>
              <a:defRPr sz="2806"/>
            </a:lvl5pPr>
            <a:lvl6pPr marL="4009379" indent="0" algn="ctr">
              <a:buNone/>
              <a:defRPr sz="2806"/>
            </a:lvl6pPr>
            <a:lvl7pPr marL="4811255" indent="0" algn="ctr">
              <a:buNone/>
              <a:defRPr sz="2806"/>
            </a:lvl7pPr>
            <a:lvl8pPr marL="5613131" indent="0" algn="ctr">
              <a:buNone/>
              <a:defRPr sz="2806"/>
            </a:lvl8pPr>
            <a:lvl9pPr marL="6415006" indent="0" algn="ctr">
              <a:buNone/>
              <a:defRPr sz="2806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E5C3D0-9A08-A9EF-882F-AF3FE0958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816E-C58C-4E9A-8D6A-C0C070B3B9F6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19E75F-D446-8093-66A2-86983EB53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A28EE9-329F-1F82-A7FE-E4801E20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5F97-7A07-444E-84E0-95DE8AC82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401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1B0DFD-2948-75FD-AD65-96A79385A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72A874E-B686-B13F-3FCC-6109998196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707C86-899D-6299-BC0D-013CEA899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816E-C58C-4E9A-8D6A-C0C070B3B9F6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1EECA2-4911-0232-742F-295E12DFE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38D88A-7CE4-1D00-D730-1F6B202CB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5F97-7A07-444E-84E0-95DE8AC82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9246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15588AF-E1C1-EF22-9ABC-850359FFE2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5302657" y="1611875"/>
            <a:ext cx="4610844" cy="25656844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8CD0932-C25A-E9CF-34BA-8EED6F0E64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70124" y="1611875"/>
            <a:ext cx="13565237" cy="256568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885E17-B682-26C4-67A7-2AC30BEAB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816E-C58C-4E9A-8D6A-C0C070B3B9F6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3D6D26-D005-6260-23D9-DDD1BDB16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12C828-EFD9-38A3-6EB2-BE02120E3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5F97-7A07-444E-84E0-95DE8AC82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398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AE94BF-E205-9356-0081-07D755914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D18767-850A-1C60-2EE9-0D0E8E30D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B99B70-9F53-896E-7E90-D0AE74C44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816E-C58C-4E9A-8D6A-C0C070B3B9F6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C6D681-2D93-A98D-D290-B7ED9DB8F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5A48E2-F684-CCFB-ABED-2513DAC48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5F97-7A07-444E-84E0-95DE8AC82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809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15994A-A4DB-7094-4BE3-8F7C576BF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8988" y="7547784"/>
            <a:ext cx="18443376" cy="12593645"/>
          </a:xfrm>
        </p:spPr>
        <p:txBody>
          <a:bodyPr anchor="b"/>
          <a:lstStyle>
            <a:lvl1pPr>
              <a:defRPr sz="10523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32526F-3930-8772-E68C-6AD9C2DF3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58988" y="20260569"/>
            <a:ext cx="18443376" cy="6622701"/>
          </a:xfrm>
        </p:spPr>
        <p:txBody>
          <a:bodyPr/>
          <a:lstStyle>
            <a:lvl1pPr marL="0" indent="0">
              <a:buNone/>
              <a:defRPr sz="4210">
                <a:solidFill>
                  <a:schemeClr val="tx1">
                    <a:tint val="75000"/>
                  </a:schemeClr>
                </a:solidFill>
              </a:defRPr>
            </a:lvl1pPr>
            <a:lvl2pPr marL="801876" indent="0">
              <a:buNone/>
              <a:defRPr sz="3507">
                <a:solidFill>
                  <a:schemeClr val="tx1">
                    <a:tint val="75000"/>
                  </a:schemeClr>
                </a:solidFill>
              </a:defRPr>
            </a:lvl2pPr>
            <a:lvl3pPr marL="1603752" indent="0">
              <a:buNone/>
              <a:defRPr sz="3157">
                <a:solidFill>
                  <a:schemeClr val="tx1">
                    <a:tint val="75000"/>
                  </a:schemeClr>
                </a:solidFill>
              </a:defRPr>
            </a:lvl3pPr>
            <a:lvl4pPr marL="2405627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4pPr>
            <a:lvl5pPr marL="3207503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5pPr>
            <a:lvl6pPr marL="4009379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6pPr>
            <a:lvl7pPr marL="4811255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7pPr>
            <a:lvl8pPr marL="5613131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8pPr>
            <a:lvl9pPr marL="6415006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26200E-4743-5782-AB1E-841CE4063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816E-C58C-4E9A-8D6A-C0C070B3B9F6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BD6463-8598-29B8-964C-40F2E66E2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358ACA-5908-3F58-AAFF-4068E5A9A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5F97-7A07-444E-84E0-95DE8AC82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371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91C18F-6380-DC42-F59E-742C576BE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4E767B-41BE-95D6-FD2C-3181FFD821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16A7B61-5366-B24F-224F-8E35E7ECB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4BA4813-9FAA-9D8C-1119-8300C77A5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816E-C58C-4E9A-8D6A-C0C070B3B9F6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808B8FD-4D7F-0BEA-2852-CA7B43A8F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FF0405C-0616-A5F0-222D-DABD94926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5F97-7A07-444E-84E0-95DE8AC82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590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91E67C-F949-A0E9-3FDB-0343AD7BD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910" y="1611877"/>
            <a:ext cx="18443376" cy="585180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90F3C5-843A-C20D-E556-8CDABB648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2910" y="7421635"/>
            <a:ext cx="9046275" cy="3637228"/>
          </a:xfrm>
        </p:spPr>
        <p:txBody>
          <a:bodyPr anchor="b"/>
          <a:lstStyle>
            <a:lvl1pPr marL="0" indent="0">
              <a:buNone/>
              <a:defRPr sz="4210" b="1"/>
            </a:lvl1pPr>
            <a:lvl2pPr marL="801876" indent="0">
              <a:buNone/>
              <a:defRPr sz="3507" b="1"/>
            </a:lvl2pPr>
            <a:lvl3pPr marL="1603752" indent="0">
              <a:buNone/>
              <a:defRPr sz="3157" b="1"/>
            </a:lvl3pPr>
            <a:lvl4pPr marL="2405627" indent="0">
              <a:buNone/>
              <a:defRPr sz="2806" b="1"/>
            </a:lvl4pPr>
            <a:lvl5pPr marL="3207503" indent="0">
              <a:buNone/>
              <a:defRPr sz="2806" b="1"/>
            </a:lvl5pPr>
            <a:lvl6pPr marL="4009379" indent="0">
              <a:buNone/>
              <a:defRPr sz="2806" b="1"/>
            </a:lvl6pPr>
            <a:lvl7pPr marL="4811255" indent="0">
              <a:buNone/>
              <a:defRPr sz="2806" b="1"/>
            </a:lvl7pPr>
            <a:lvl8pPr marL="5613131" indent="0">
              <a:buNone/>
              <a:defRPr sz="2806" b="1"/>
            </a:lvl8pPr>
            <a:lvl9pPr marL="6415006" indent="0">
              <a:buNone/>
              <a:defRPr sz="280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E5A67C5-472A-043E-4846-2F45D76375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72910" y="11058863"/>
            <a:ext cx="9046275" cy="1626592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E12F1E4-1728-9E8B-28DE-AEDEFC88AA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825461" y="7421635"/>
            <a:ext cx="9090826" cy="3637228"/>
          </a:xfrm>
        </p:spPr>
        <p:txBody>
          <a:bodyPr anchor="b"/>
          <a:lstStyle>
            <a:lvl1pPr marL="0" indent="0">
              <a:buNone/>
              <a:defRPr sz="4210" b="1"/>
            </a:lvl1pPr>
            <a:lvl2pPr marL="801876" indent="0">
              <a:buNone/>
              <a:defRPr sz="3507" b="1"/>
            </a:lvl2pPr>
            <a:lvl3pPr marL="1603752" indent="0">
              <a:buNone/>
              <a:defRPr sz="3157" b="1"/>
            </a:lvl3pPr>
            <a:lvl4pPr marL="2405627" indent="0">
              <a:buNone/>
              <a:defRPr sz="2806" b="1"/>
            </a:lvl4pPr>
            <a:lvl5pPr marL="3207503" indent="0">
              <a:buNone/>
              <a:defRPr sz="2806" b="1"/>
            </a:lvl5pPr>
            <a:lvl6pPr marL="4009379" indent="0">
              <a:buNone/>
              <a:defRPr sz="2806" b="1"/>
            </a:lvl6pPr>
            <a:lvl7pPr marL="4811255" indent="0">
              <a:buNone/>
              <a:defRPr sz="2806" b="1"/>
            </a:lvl7pPr>
            <a:lvl8pPr marL="5613131" indent="0">
              <a:buNone/>
              <a:defRPr sz="2806" b="1"/>
            </a:lvl8pPr>
            <a:lvl9pPr marL="6415006" indent="0">
              <a:buNone/>
              <a:defRPr sz="2806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CFBB813-C1B9-975B-1920-D73FD5F1A5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5ED15DB-93DF-53E5-95DD-F4872EE41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816E-C58C-4E9A-8D6A-C0C070B3B9F6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94741DD-3D33-DCDC-06D5-3905B08A4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8CAA246-3F2B-0976-1B06-FAA0034C0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5F97-7A07-444E-84E0-95DE8AC82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485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96AD18-BFD3-DD25-2129-B4C2C6645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6A73858-3506-3C48-F372-8B0F3D280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816E-C58C-4E9A-8D6A-C0C070B3B9F6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295BB2E-C965-B6C6-2C07-832F2D3DB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1827EC4-7AC3-16E2-F338-16D20A369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5F97-7A07-444E-84E0-95DE8AC82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041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7E71D1F-430E-FDDC-F41E-299C3AEAE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816E-C58C-4E9A-8D6A-C0C070B3B9F6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3417235-A4C2-970D-51C9-2F3B6E7E9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4D1AAE6-ED69-7F14-301D-4FF9B7870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5F97-7A07-444E-84E0-95DE8AC82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064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8513EF-FD6B-115B-A4A2-19531D132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911" y="2018348"/>
            <a:ext cx="6896775" cy="7064217"/>
          </a:xfrm>
        </p:spPr>
        <p:txBody>
          <a:bodyPr anchor="b"/>
          <a:lstStyle>
            <a:lvl1pPr>
              <a:defRPr sz="5612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A984F8-26AC-2CC0-5799-4BDF0D6B2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90827" y="4359072"/>
            <a:ext cx="10825460" cy="21515024"/>
          </a:xfrm>
        </p:spPr>
        <p:txBody>
          <a:bodyPr/>
          <a:lstStyle>
            <a:lvl1pPr>
              <a:defRPr sz="5612"/>
            </a:lvl1pPr>
            <a:lvl2pPr>
              <a:defRPr sz="4911"/>
            </a:lvl2pPr>
            <a:lvl3pPr>
              <a:defRPr sz="4210"/>
            </a:lvl3pPr>
            <a:lvl4pPr>
              <a:defRPr sz="3507"/>
            </a:lvl4pPr>
            <a:lvl5pPr>
              <a:defRPr sz="3507"/>
            </a:lvl5pPr>
            <a:lvl6pPr>
              <a:defRPr sz="3507"/>
            </a:lvl6pPr>
            <a:lvl7pPr>
              <a:defRPr sz="3507"/>
            </a:lvl7pPr>
            <a:lvl8pPr>
              <a:defRPr sz="3507"/>
            </a:lvl8pPr>
            <a:lvl9pPr>
              <a:defRPr sz="35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08F4447-0EAB-B8C6-4EFE-0735F96CF2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2911" y="9082564"/>
            <a:ext cx="6896775" cy="16826573"/>
          </a:xfrm>
        </p:spPr>
        <p:txBody>
          <a:bodyPr/>
          <a:lstStyle>
            <a:lvl1pPr marL="0" indent="0">
              <a:buNone/>
              <a:defRPr sz="2806"/>
            </a:lvl1pPr>
            <a:lvl2pPr marL="801876" indent="0">
              <a:buNone/>
              <a:defRPr sz="2455"/>
            </a:lvl2pPr>
            <a:lvl3pPr marL="1603752" indent="0">
              <a:buNone/>
              <a:defRPr sz="2105"/>
            </a:lvl3pPr>
            <a:lvl4pPr marL="2405627" indent="0">
              <a:buNone/>
              <a:defRPr sz="1754"/>
            </a:lvl4pPr>
            <a:lvl5pPr marL="3207503" indent="0">
              <a:buNone/>
              <a:defRPr sz="1754"/>
            </a:lvl5pPr>
            <a:lvl6pPr marL="4009379" indent="0">
              <a:buNone/>
              <a:defRPr sz="1754"/>
            </a:lvl6pPr>
            <a:lvl7pPr marL="4811255" indent="0">
              <a:buNone/>
              <a:defRPr sz="1754"/>
            </a:lvl7pPr>
            <a:lvl8pPr marL="5613131" indent="0">
              <a:buNone/>
              <a:defRPr sz="1754"/>
            </a:lvl8pPr>
            <a:lvl9pPr marL="6415006" indent="0">
              <a:buNone/>
              <a:defRPr sz="1754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4B99B99-5177-98CB-C6CD-CD30AEC6F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816E-C58C-4E9A-8D6A-C0C070B3B9F6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A6A2CC7-C0F1-71BB-3707-3876CA329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BE5D8B-E8BE-F0D2-6DDD-0009E37A1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5F97-7A07-444E-84E0-95DE8AC82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317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42C20B-3F0B-105F-D832-FE0E98A56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2911" y="2018348"/>
            <a:ext cx="6896775" cy="7064217"/>
          </a:xfrm>
        </p:spPr>
        <p:txBody>
          <a:bodyPr anchor="b"/>
          <a:lstStyle>
            <a:lvl1pPr>
              <a:defRPr sz="5612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B7C62D6-4BB0-028B-18D7-AB31541CB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090827" y="4359072"/>
            <a:ext cx="10825460" cy="21515024"/>
          </a:xfrm>
        </p:spPr>
        <p:txBody>
          <a:bodyPr/>
          <a:lstStyle>
            <a:lvl1pPr marL="0" indent="0">
              <a:buNone/>
              <a:defRPr sz="5612"/>
            </a:lvl1pPr>
            <a:lvl2pPr marL="801876" indent="0">
              <a:buNone/>
              <a:defRPr sz="4911"/>
            </a:lvl2pPr>
            <a:lvl3pPr marL="1603752" indent="0">
              <a:buNone/>
              <a:defRPr sz="4210"/>
            </a:lvl3pPr>
            <a:lvl4pPr marL="2405627" indent="0">
              <a:buNone/>
              <a:defRPr sz="3507"/>
            </a:lvl4pPr>
            <a:lvl5pPr marL="3207503" indent="0">
              <a:buNone/>
              <a:defRPr sz="3507"/>
            </a:lvl5pPr>
            <a:lvl6pPr marL="4009379" indent="0">
              <a:buNone/>
              <a:defRPr sz="3507"/>
            </a:lvl6pPr>
            <a:lvl7pPr marL="4811255" indent="0">
              <a:buNone/>
              <a:defRPr sz="3507"/>
            </a:lvl7pPr>
            <a:lvl8pPr marL="5613131" indent="0">
              <a:buNone/>
              <a:defRPr sz="3507"/>
            </a:lvl8pPr>
            <a:lvl9pPr marL="6415006" indent="0">
              <a:buNone/>
              <a:defRPr sz="3507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E31677F-2480-CFF9-6CA6-C888B90F9A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2911" y="9082564"/>
            <a:ext cx="6896775" cy="16826573"/>
          </a:xfrm>
        </p:spPr>
        <p:txBody>
          <a:bodyPr/>
          <a:lstStyle>
            <a:lvl1pPr marL="0" indent="0">
              <a:buNone/>
              <a:defRPr sz="2806"/>
            </a:lvl1pPr>
            <a:lvl2pPr marL="801876" indent="0">
              <a:buNone/>
              <a:defRPr sz="2455"/>
            </a:lvl2pPr>
            <a:lvl3pPr marL="1603752" indent="0">
              <a:buNone/>
              <a:defRPr sz="2105"/>
            </a:lvl3pPr>
            <a:lvl4pPr marL="2405627" indent="0">
              <a:buNone/>
              <a:defRPr sz="1754"/>
            </a:lvl4pPr>
            <a:lvl5pPr marL="3207503" indent="0">
              <a:buNone/>
              <a:defRPr sz="1754"/>
            </a:lvl5pPr>
            <a:lvl6pPr marL="4009379" indent="0">
              <a:buNone/>
              <a:defRPr sz="1754"/>
            </a:lvl6pPr>
            <a:lvl7pPr marL="4811255" indent="0">
              <a:buNone/>
              <a:defRPr sz="1754"/>
            </a:lvl7pPr>
            <a:lvl8pPr marL="5613131" indent="0">
              <a:buNone/>
              <a:defRPr sz="1754"/>
            </a:lvl8pPr>
            <a:lvl9pPr marL="6415006" indent="0">
              <a:buNone/>
              <a:defRPr sz="1754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21DBFD-DBCA-50ED-8660-2FD2164F8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E816E-C58C-4E9A-8D6A-C0C070B3B9F6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6D58CC-D558-ACB0-0DB9-F10648263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454E15A-6C72-61C2-14CF-1CAE41A75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05F97-7A07-444E-84E0-95DE8AC82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371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2EDD524-AD05-3250-AB28-A45808A35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125" y="1611877"/>
            <a:ext cx="18443376" cy="58518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13910E-4DEC-C8A3-65C6-A53C3E929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0125" y="8059374"/>
            <a:ext cx="18443376" cy="19209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804EE9-033F-665C-DF13-E3793DD891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70124" y="28060639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E816E-C58C-4E9A-8D6A-C0C070B3B9F6}" type="datetimeFigureOut">
              <a:rPr lang="fr-FR" smtClean="0"/>
              <a:t>30/09/2024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2993C5-FC0D-A843-F47B-7C19FEE645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83326" y="28060639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52E458-6CC9-1A66-F6C1-2BF3E5F4E0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102185" y="28060639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05F97-7A07-444E-84E0-95DE8AC82A1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37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1603752" rtl="0" eaLnBrk="1" latinLnBrk="0" hangingPunct="1">
        <a:lnSpc>
          <a:spcPct val="90000"/>
        </a:lnSpc>
        <a:spcBef>
          <a:spcPct val="0"/>
        </a:spcBef>
        <a:buNone/>
        <a:defRPr sz="77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0938" indent="-400938" algn="l" defTabSz="1603752" rtl="0" eaLnBrk="1" latinLnBrk="0" hangingPunct="1">
        <a:lnSpc>
          <a:spcPct val="90000"/>
        </a:lnSpc>
        <a:spcBef>
          <a:spcPts val="1754"/>
        </a:spcBef>
        <a:buFont typeface="Arial" panose="020B0604020202020204" pitchFamily="34" charset="0"/>
        <a:buChar char="•"/>
        <a:defRPr sz="4911" kern="1200">
          <a:solidFill>
            <a:schemeClr val="tx1"/>
          </a:solidFill>
          <a:latin typeface="+mn-lt"/>
          <a:ea typeface="+mn-ea"/>
          <a:cs typeface="+mn-cs"/>
        </a:defRPr>
      </a:lvl1pPr>
      <a:lvl2pPr marL="1202814" indent="-400938" algn="l" defTabSz="1603752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2pPr>
      <a:lvl3pPr marL="2004690" indent="-400938" algn="l" defTabSz="1603752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507" kern="1200">
          <a:solidFill>
            <a:schemeClr val="tx1"/>
          </a:solidFill>
          <a:latin typeface="+mn-lt"/>
          <a:ea typeface="+mn-ea"/>
          <a:cs typeface="+mn-cs"/>
        </a:defRPr>
      </a:lvl3pPr>
      <a:lvl4pPr marL="2806566" indent="-400938" algn="l" defTabSz="1603752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4pPr>
      <a:lvl5pPr marL="3608441" indent="-400938" algn="l" defTabSz="1603752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5pPr>
      <a:lvl6pPr marL="4410317" indent="-400938" algn="l" defTabSz="1603752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6pPr>
      <a:lvl7pPr marL="5212193" indent="-400938" algn="l" defTabSz="1603752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7pPr>
      <a:lvl8pPr marL="6014069" indent="-400938" algn="l" defTabSz="1603752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8pPr>
      <a:lvl9pPr marL="6815945" indent="-400938" algn="l" defTabSz="1603752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603752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1pPr>
      <a:lvl2pPr marL="801876" algn="l" defTabSz="1603752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2pPr>
      <a:lvl3pPr marL="1603752" algn="l" defTabSz="1603752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3pPr>
      <a:lvl4pPr marL="2405627" algn="l" defTabSz="1603752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4pPr>
      <a:lvl5pPr marL="3207503" algn="l" defTabSz="1603752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5pPr>
      <a:lvl6pPr marL="4009379" algn="l" defTabSz="1603752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6pPr>
      <a:lvl7pPr marL="4811255" algn="l" defTabSz="1603752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7pPr>
      <a:lvl8pPr marL="5613131" algn="l" defTabSz="1603752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8pPr>
      <a:lvl9pPr marL="6415006" algn="l" defTabSz="1603752" rtl="0" eaLnBrk="1" latinLnBrk="0" hangingPunct="1">
        <a:defRPr sz="31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D2345DE-E319-9A30-28A0-38A5FCF4FEF1}"/>
              </a:ext>
            </a:extLst>
          </p:cNvPr>
          <p:cNvSpPr/>
          <p:nvPr/>
        </p:nvSpPr>
        <p:spPr>
          <a:xfrm>
            <a:off x="-1269438" y="1128678"/>
            <a:ext cx="24499169" cy="3100071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98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9601A9B-4E7F-0116-8589-F37B1A82ABD7}"/>
              </a:ext>
            </a:extLst>
          </p:cNvPr>
          <p:cNvSpPr txBox="1"/>
          <p:nvPr/>
        </p:nvSpPr>
        <p:spPr>
          <a:xfrm>
            <a:off x="1588383" y="2039492"/>
            <a:ext cx="1561875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7200" b="1" dirty="0">
                <a:solidFill>
                  <a:schemeClr val="bg1"/>
                </a:solidFill>
                <a:latin typeface="+mj-lt"/>
              </a:rPr>
              <a:t>Titre sur 1 ou 2 lignes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82862DD-D0CC-7370-A4A9-066BB89E24B9}"/>
              </a:ext>
            </a:extLst>
          </p:cNvPr>
          <p:cNvSpPr txBox="1"/>
          <p:nvPr/>
        </p:nvSpPr>
        <p:spPr>
          <a:xfrm>
            <a:off x="1395614" y="5812391"/>
            <a:ext cx="156187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Contexte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59D8E1E-419F-00EC-19E4-09652825ED38}"/>
              </a:ext>
            </a:extLst>
          </p:cNvPr>
          <p:cNvSpPr txBox="1"/>
          <p:nvPr/>
        </p:nvSpPr>
        <p:spPr>
          <a:xfrm>
            <a:off x="1395614" y="6467449"/>
            <a:ext cx="125816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/>
              <a:t>Texte</a:t>
            </a:r>
          </a:p>
          <a:p>
            <a:endParaRPr lang="fr-FR" sz="24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01D6163D-4670-DF47-C512-F119529EDE1C}"/>
              </a:ext>
            </a:extLst>
          </p:cNvPr>
          <p:cNvSpPr txBox="1"/>
          <p:nvPr/>
        </p:nvSpPr>
        <p:spPr>
          <a:xfrm>
            <a:off x="12899572" y="4589077"/>
            <a:ext cx="8229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/>
              <a:t>Noms des personnes qui ont rédigé le poster, email de contact.</a:t>
            </a:r>
          </a:p>
          <a:p>
            <a:endParaRPr lang="fr-FR" sz="2400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869ACE1-9D91-7994-9677-E61A16E7B432}"/>
              </a:ext>
            </a:extLst>
          </p:cNvPr>
          <p:cNvSpPr txBox="1"/>
          <p:nvPr/>
        </p:nvSpPr>
        <p:spPr>
          <a:xfrm>
            <a:off x="13977257" y="15890653"/>
            <a:ext cx="66620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Comment ? Où ? Quand ?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A9A68610-F4A4-F438-A06A-5CE6D445560D}"/>
              </a:ext>
            </a:extLst>
          </p:cNvPr>
          <p:cNvSpPr txBox="1"/>
          <p:nvPr/>
        </p:nvSpPr>
        <p:spPr>
          <a:xfrm>
            <a:off x="17224389" y="10835657"/>
            <a:ext cx="34149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C’est quoi ?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0098F13-315C-E154-9B2E-F5043650AF6C}"/>
              </a:ext>
            </a:extLst>
          </p:cNvPr>
          <p:cNvSpPr txBox="1"/>
          <p:nvPr/>
        </p:nvSpPr>
        <p:spPr>
          <a:xfrm>
            <a:off x="13248737" y="20945649"/>
            <a:ext cx="73905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Combien ? Qui ? (partenaires ?)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298A13C7-B0CD-6873-C2DF-36755D715276}"/>
              </a:ext>
            </a:extLst>
          </p:cNvPr>
          <p:cNvSpPr txBox="1"/>
          <p:nvPr/>
        </p:nvSpPr>
        <p:spPr>
          <a:xfrm>
            <a:off x="1010343" y="26855630"/>
            <a:ext cx="156187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Attentes et perspectives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6A41C2-1DC4-63E9-3D6F-2F1F8CD3DAC3}"/>
              </a:ext>
            </a:extLst>
          </p:cNvPr>
          <p:cNvSpPr/>
          <p:nvPr/>
        </p:nvSpPr>
        <p:spPr>
          <a:xfrm>
            <a:off x="13618029" y="6106886"/>
            <a:ext cx="6662057" cy="447402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dirty="0">
                <a:solidFill>
                  <a:schemeClr val="tx1"/>
                </a:solidFill>
              </a:rPr>
              <a:t>PHOTO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94300CD-7B7F-8C79-BB99-3B10A70F9546}"/>
              </a:ext>
            </a:extLst>
          </p:cNvPr>
          <p:cNvSpPr/>
          <p:nvPr/>
        </p:nvSpPr>
        <p:spPr>
          <a:xfrm>
            <a:off x="1024378" y="10965572"/>
            <a:ext cx="6662057" cy="605541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dirty="0">
                <a:solidFill>
                  <a:schemeClr val="tx1"/>
                </a:solidFill>
              </a:rPr>
              <a:t>PHOTO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38AAED2-C701-A931-204C-B178C8F602C9}"/>
              </a:ext>
            </a:extLst>
          </p:cNvPr>
          <p:cNvSpPr/>
          <p:nvPr/>
        </p:nvSpPr>
        <p:spPr>
          <a:xfrm>
            <a:off x="5793355" y="12594757"/>
            <a:ext cx="4898458" cy="620127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dirty="0">
                <a:solidFill>
                  <a:schemeClr val="tx1"/>
                </a:solidFill>
              </a:rPr>
              <a:t>PHOTO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2710C1A-2877-F261-22BD-59580CCE8973}"/>
              </a:ext>
            </a:extLst>
          </p:cNvPr>
          <p:cNvSpPr/>
          <p:nvPr/>
        </p:nvSpPr>
        <p:spPr>
          <a:xfrm>
            <a:off x="1024378" y="17714720"/>
            <a:ext cx="7390577" cy="447402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dirty="0">
                <a:solidFill>
                  <a:schemeClr val="tx1"/>
                </a:solidFill>
              </a:rPr>
              <a:t>PHOTO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A705AC3-A958-2F2E-73F1-130A2F2EA7AA}"/>
              </a:ext>
            </a:extLst>
          </p:cNvPr>
          <p:cNvSpPr/>
          <p:nvPr/>
        </p:nvSpPr>
        <p:spPr>
          <a:xfrm>
            <a:off x="-14069878" y="10507250"/>
            <a:ext cx="8733207" cy="145223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b="1" dirty="0">
                <a:solidFill>
                  <a:schemeClr val="tx1"/>
                </a:solidFill>
              </a:rPr>
              <a:t>Couleurs à utiliser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0C44A9C-2139-3AC2-9C8D-C947E09179C4}"/>
              </a:ext>
            </a:extLst>
          </p:cNvPr>
          <p:cNvSpPr/>
          <p:nvPr/>
        </p:nvSpPr>
        <p:spPr>
          <a:xfrm>
            <a:off x="-14069878" y="12413160"/>
            <a:ext cx="1643294" cy="145223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0" b="1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E69FC67-EA2C-3F36-629A-4DE58358CDAF}"/>
              </a:ext>
            </a:extLst>
          </p:cNvPr>
          <p:cNvSpPr/>
          <p:nvPr/>
        </p:nvSpPr>
        <p:spPr>
          <a:xfrm>
            <a:off x="-12297400" y="12413160"/>
            <a:ext cx="1643294" cy="1452237"/>
          </a:xfrm>
          <a:prstGeom prst="rect">
            <a:avLst/>
          </a:prstGeom>
          <a:solidFill>
            <a:srgbClr val="BF652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0" b="1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A9550BB-6259-EAD2-B052-D99D40F1797B}"/>
              </a:ext>
            </a:extLst>
          </p:cNvPr>
          <p:cNvSpPr/>
          <p:nvPr/>
        </p:nvSpPr>
        <p:spPr>
          <a:xfrm>
            <a:off x="-10524922" y="12413160"/>
            <a:ext cx="1643294" cy="1452237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0" b="1" dirty="0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334BD07-141F-9223-CE36-2DF0D11A46A6}"/>
              </a:ext>
            </a:extLst>
          </p:cNvPr>
          <p:cNvSpPr/>
          <p:nvPr/>
        </p:nvSpPr>
        <p:spPr>
          <a:xfrm>
            <a:off x="-8752444" y="12413160"/>
            <a:ext cx="1643294" cy="1452237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0" b="1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0726D71-38BC-D555-5936-FB58F7129B1D}"/>
              </a:ext>
            </a:extLst>
          </p:cNvPr>
          <p:cNvSpPr/>
          <p:nvPr/>
        </p:nvSpPr>
        <p:spPr>
          <a:xfrm>
            <a:off x="-6979965" y="12413160"/>
            <a:ext cx="1643294" cy="145223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6000" b="1" dirty="0">
              <a:solidFill>
                <a:schemeClr val="tx1"/>
              </a:solidFill>
            </a:endParaRP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3E87A80A-B6F6-11E1-3891-BDF32A07D11F}"/>
              </a:ext>
            </a:extLst>
          </p:cNvPr>
          <p:cNvSpPr txBox="1"/>
          <p:nvPr/>
        </p:nvSpPr>
        <p:spPr>
          <a:xfrm>
            <a:off x="9679644" y="22284691"/>
            <a:ext cx="1067960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/>
              <a:t>Texte</a:t>
            </a:r>
          </a:p>
          <a:p>
            <a:endParaRPr lang="fr-FR" sz="2400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DBBFF2A5-5E5B-8EC2-1653-F59BE8979AD3}"/>
              </a:ext>
            </a:extLst>
          </p:cNvPr>
          <p:cNvSpPr txBox="1"/>
          <p:nvPr/>
        </p:nvSpPr>
        <p:spPr>
          <a:xfrm>
            <a:off x="11301619" y="17013299"/>
            <a:ext cx="897846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/>
              <a:t>Texte</a:t>
            </a:r>
          </a:p>
          <a:p>
            <a:endParaRPr lang="fr-FR" sz="2400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75BBC5D2-C683-78D6-28BD-4CE517040384}"/>
              </a:ext>
            </a:extLst>
          </p:cNvPr>
          <p:cNvSpPr txBox="1"/>
          <p:nvPr/>
        </p:nvSpPr>
        <p:spPr>
          <a:xfrm>
            <a:off x="11301619" y="12289803"/>
            <a:ext cx="933769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/>
              <a:t>Texte</a:t>
            </a:r>
          </a:p>
          <a:p>
            <a:endParaRPr lang="fr-FR" sz="2400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16D5FDD0-17D4-3ECF-80B9-E2DECAF775A3}"/>
              </a:ext>
            </a:extLst>
          </p:cNvPr>
          <p:cNvSpPr txBox="1"/>
          <p:nvPr/>
        </p:nvSpPr>
        <p:spPr>
          <a:xfrm>
            <a:off x="1036386" y="27964141"/>
            <a:ext cx="125816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/>
              <a:t>Texte</a:t>
            </a:r>
          </a:p>
          <a:p>
            <a:endParaRPr lang="fr-FR" sz="2400" dirty="0"/>
          </a:p>
        </p:txBody>
      </p:sp>
      <p:pic>
        <p:nvPicPr>
          <p:cNvPr id="3" name="Image 2" descr="Une image contenant texte, Police, logo, symbole&#10;&#10;Description générée automatiquement">
            <a:extLst>
              <a:ext uri="{FF2B5EF4-FFF2-40B4-BE49-F238E27FC236}">
                <a16:creationId xmlns:a16="http://schemas.microsoft.com/office/drawing/2014/main" id="{DBFB6249-01ED-6B88-FB4C-DDF8FA881A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326" y="139750"/>
            <a:ext cx="3973340" cy="885270"/>
          </a:xfrm>
          <a:prstGeom prst="rect">
            <a:avLst/>
          </a:prstGeom>
        </p:spPr>
      </p:pic>
      <p:pic>
        <p:nvPicPr>
          <p:cNvPr id="9" name="Image 8" descr="Une image contenant Police, capture d’écran, texte, Graphique&#10;&#10;Description générée automatiquement">
            <a:extLst>
              <a:ext uri="{FF2B5EF4-FFF2-40B4-BE49-F238E27FC236}">
                <a16:creationId xmlns:a16="http://schemas.microsoft.com/office/drawing/2014/main" id="{FE36FE99-C90C-FF74-3BC4-D6D3C1802C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79" y="152788"/>
            <a:ext cx="4704912" cy="105478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4433DF68-C5B1-9D39-53C5-7E98E2164A6D}"/>
              </a:ext>
            </a:extLst>
          </p:cNvPr>
          <p:cNvSpPr txBox="1"/>
          <p:nvPr/>
        </p:nvSpPr>
        <p:spPr>
          <a:xfrm>
            <a:off x="1010343" y="23602670"/>
            <a:ext cx="1962897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dirty="0">
                <a:solidFill>
                  <a:srgbClr val="BF6525"/>
                </a:solidFill>
                <a:latin typeface="+mj-lt"/>
              </a:rPr>
              <a:t>Dates clés</a:t>
            </a:r>
          </a:p>
          <a:p>
            <a:endParaRPr lang="fr-FR" sz="24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2721F24-13EB-CA16-3CA0-87E124953B40}"/>
              </a:ext>
            </a:extLst>
          </p:cNvPr>
          <p:cNvSpPr txBox="1"/>
          <p:nvPr/>
        </p:nvSpPr>
        <p:spPr>
          <a:xfrm>
            <a:off x="1010343" y="24465538"/>
            <a:ext cx="1067960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/>
              <a:t>Texte</a:t>
            </a:r>
          </a:p>
          <a:p>
            <a:endParaRPr lang="fr-FR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D961C38-D345-7BFD-5471-0B40A33B0783}"/>
              </a:ext>
            </a:extLst>
          </p:cNvPr>
          <p:cNvSpPr/>
          <p:nvPr/>
        </p:nvSpPr>
        <p:spPr>
          <a:xfrm>
            <a:off x="10180606" y="85907"/>
            <a:ext cx="3566841" cy="9198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Logo de votre organisme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3EABE74-2AF0-4000-D141-195BF3E0B91E}"/>
              </a:ext>
            </a:extLst>
          </p:cNvPr>
          <p:cNvSpPr/>
          <p:nvPr/>
        </p:nvSpPr>
        <p:spPr>
          <a:xfrm>
            <a:off x="13889162" y="85907"/>
            <a:ext cx="2282171" cy="9198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Logo du projet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C69DF89-CEAB-97E8-200D-FE15FF31A4D9}"/>
              </a:ext>
            </a:extLst>
          </p:cNvPr>
          <p:cNvSpPr/>
          <p:nvPr/>
        </p:nvSpPr>
        <p:spPr>
          <a:xfrm>
            <a:off x="18784547" y="27078233"/>
            <a:ext cx="1870960" cy="177181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QR-CODE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14300230-3446-F5CE-2848-755AF1CE78B2}"/>
              </a:ext>
            </a:extLst>
          </p:cNvPr>
          <p:cNvSpPr txBox="1"/>
          <p:nvPr/>
        </p:nvSpPr>
        <p:spPr>
          <a:xfrm>
            <a:off x="16294862" y="29229345"/>
            <a:ext cx="29629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chemeClr val="accent5"/>
                </a:solidFill>
              </a:rPr>
              <a:t>Vers la page du projet</a:t>
            </a:r>
            <a:endParaRPr lang="fr-FR" sz="2400" dirty="0"/>
          </a:p>
        </p:txBody>
      </p:sp>
      <p:cxnSp>
        <p:nvCxnSpPr>
          <p:cNvPr id="33" name="Connecteur : en arc 32">
            <a:extLst>
              <a:ext uri="{FF2B5EF4-FFF2-40B4-BE49-F238E27FC236}">
                <a16:creationId xmlns:a16="http://schemas.microsoft.com/office/drawing/2014/main" id="{F970B8B7-AB26-6A39-008B-76028DB2C347}"/>
              </a:ext>
            </a:extLst>
          </p:cNvPr>
          <p:cNvCxnSpPr>
            <a:cxnSpLocks/>
            <a:stCxn id="32" idx="3"/>
            <a:endCxn id="27" idx="2"/>
          </p:cNvCxnSpPr>
          <p:nvPr/>
        </p:nvCxnSpPr>
        <p:spPr>
          <a:xfrm flipV="1">
            <a:off x="19257842" y="28850049"/>
            <a:ext cx="462185" cy="610129"/>
          </a:xfrm>
          <a:prstGeom prst="curvedConnector2">
            <a:avLst/>
          </a:prstGeom>
          <a:ln w="28575">
            <a:solidFill>
              <a:schemeClr val="accent5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oneTexte 33">
            <a:extLst>
              <a:ext uri="{FF2B5EF4-FFF2-40B4-BE49-F238E27FC236}">
                <a16:creationId xmlns:a16="http://schemas.microsoft.com/office/drawing/2014/main" id="{2678BBC0-A377-E4DD-F64F-8D4C7ADA61DA}"/>
              </a:ext>
            </a:extLst>
          </p:cNvPr>
          <p:cNvSpPr txBox="1"/>
          <p:nvPr/>
        </p:nvSpPr>
        <p:spPr>
          <a:xfrm>
            <a:off x="16294862" y="29593887"/>
            <a:ext cx="46134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400" dirty="0"/>
              <a:t>Mettre l’adresse ici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E63A0FD-B130-40BD-8C16-8AFEFBD1AFD8}"/>
              </a:ext>
            </a:extLst>
          </p:cNvPr>
          <p:cNvSpPr/>
          <p:nvPr/>
        </p:nvSpPr>
        <p:spPr>
          <a:xfrm>
            <a:off x="16313048" y="85907"/>
            <a:ext cx="4946752" cy="9198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Logos des financeurs</a:t>
            </a:r>
          </a:p>
        </p:txBody>
      </p:sp>
    </p:spTree>
    <p:extLst>
      <p:ext uri="{BB962C8B-B14F-4D97-AF65-F5344CB8AC3E}">
        <p14:creationId xmlns:p14="http://schemas.microsoft.com/office/powerpoint/2010/main" val="3675828167"/>
      </p:ext>
    </p:extLst>
  </p:cSld>
  <p:clrMapOvr>
    <a:masterClrMapping/>
  </p:clrMapOvr>
</p:sld>
</file>

<file path=ppt/theme/theme1.xml><?xml version="1.0" encoding="utf-8"?>
<a:theme xmlns:a="http://schemas.openxmlformats.org/drawingml/2006/main" name="JMS 2023">
  <a:themeElements>
    <a:clrScheme name="Couleurs AFES">
      <a:dk1>
        <a:srgbClr val="000000"/>
      </a:dk1>
      <a:lt1>
        <a:srgbClr val="FFFFFF"/>
      </a:lt1>
      <a:dk2>
        <a:srgbClr val="44546A"/>
      </a:dk2>
      <a:lt2>
        <a:srgbClr val="EEEEEE"/>
      </a:lt2>
      <a:accent1>
        <a:srgbClr val="F6F5F0"/>
      </a:accent1>
      <a:accent2>
        <a:srgbClr val="EBE6E0"/>
      </a:accent2>
      <a:accent3>
        <a:srgbClr val="F9BF92"/>
      </a:accent3>
      <a:accent4>
        <a:srgbClr val="5EB26C"/>
      </a:accent4>
      <a:accent5>
        <a:srgbClr val="237D3D"/>
      </a:accent5>
      <a:accent6>
        <a:srgbClr val="5F3114"/>
      </a:accent6>
      <a:hlink>
        <a:srgbClr val="BF6525"/>
      </a:hlink>
      <a:folHlink>
        <a:srgbClr val="0097A7"/>
      </a:folHlink>
    </a:clrScheme>
    <a:fontScheme name="AFES">
      <a:majorFont>
        <a:latin typeface="Livvic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MS 2023" id="{ABBB44B5-DCEE-4379-AEA6-A7A3F7066BCA}" vid="{B36D375F-8721-4CDD-9406-CB3AE4EF8A2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JMS 2023</Template>
  <TotalTime>0</TotalTime>
  <Words>73</Words>
  <Application>Microsoft Office PowerPoint</Application>
  <PresentationFormat>Personnalisé</PresentationFormat>
  <Paragraphs>25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Livvic</vt:lpstr>
      <vt:lpstr>JMS 2023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CHAUVEL Sam</dc:creator>
  <cp:lastModifiedBy>CHAUVEL Sam</cp:lastModifiedBy>
  <cp:revision>11</cp:revision>
  <dcterms:created xsi:type="dcterms:W3CDTF">2024-09-16T14:42:19Z</dcterms:created>
  <dcterms:modified xsi:type="dcterms:W3CDTF">2024-09-30T07:09:39Z</dcterms:modified>
</cp:coreProperties>
</file>